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26"/>
  </p:notesMasterIdLst>
  <p:sldIdLst>
    <p:sldId id="256" r:id="rId3"/>
    <p:sldId id="259" r:id="rId4"/>
    <p:sldId id="257" r:id="rId5"/>
    <p:sldId id="281" r:id="rId6"/>
    <p:sldId id="258" r:id="rId7"/>
    <p:sldId id="294" r:id="rId8"/>
    <p:sldId id="295" r:id="rId9"/>
    <p:sldId id="296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8" r:id="rId21"/>
    <p:sldId id="293" r:id="rId22"/>
    <p:sldId id="297" r:id="rId23"/>
    <p:sldId id="279" r:id="rId24"/>
    <p:sldId id="280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7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3QdllRQ7nX2q4AyVzm2J6oQCI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054141-12A0-4EB8-B12A-1AAB14946A55}">
  <a:tblStyle styleId="{74054141-12A0-4EB8-B12A-1AAB14946A5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4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41621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448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3917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cecfc661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g6cecfc661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381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ce9eba6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g6ce9eba6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270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76201f2a90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76201f2a90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5009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76201f2a9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9" name="Google Shape;879;g76201f2a9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745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0"/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noFill/>
          <a:ln w="19050" cap="flat" cmpd="sng">
            <a:solidFill>
              <a:schemeClr val="lt1">
                <a:alpha val="11372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6"/>
          <p:cNvSpPr>
            <a:spLocks noGrp="1"/>
          </p:cNvSpPr>
          <p:nvPr>
            <p:ph type="pic" idx="2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3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4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74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4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4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4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4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4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/>
          <p:nvPr/>
        </p:nvSpPr>
        <p:spPr>
          <a:xfrm flipH="1">
            <a:off x="3994321" y="809154"/>
            <a:ext cx="4427783" cy="5323880"/>
          </a:xfrm>
          <a:custGeom>
            <a:avLst/>
            <a:gdLst/>
            <a:ahLst/>
            <a:cxnLst/>
            <a:rect l="l" t="t" r="r" b="b"/>
            <a:pathLst>
              <a:path w="800100" h="962025" extrusionOk="0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9"/>
          <p:cNvSpPr/>
          <p:nvPr/>
        </p:nvSpPr>
        <p:spPr>
          <a:xfrm>
            <a:off x="0" y="161317"/>
            <a:ext cx="11191164" cy="1026038"/>
          </a:xfrm>
          <a:custGeom>
            <a:avLst/>
            <a:gdLst/>
            <a:ahLst/>
            <a:cxnLst/>
            <a:rect l="l" t="t" r="r" b="b"/>
            <a:pathLst>
              <a:path w="11191164" h="1026038" extrusionOk="0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9"/>
          <p:cNvSpPr txBox="1">
            <a:spLocks noGrp="1"/>
          </p:cNvSpPr>
          <p:nvPr>
            <p:ph type="body" idx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59"/>
          <p:cNvSpPr/>
          <p:nvPr/>
        </p:nvSpPr>
        <p:spPr>
          <a:xfrm>
            <a:off x="0" y="161317"/>
            <a:ext cx="1668083" cy="1026038"/>
          </a:xfrm>
          <a:custGeom>
            <a:avLst/>
            <a:gdLst/>
            <a:ahLst/>
            <a:cxnLst/>
            <a:rect l="l" t="t" r="r" b="b"/>
            <a:pathLst>
              <a:path w="5086770" h="3128874" extrusionOk="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9"/>
          <p:cNvSpPr/>
          <p:nvPr/>
        </p:nvSpPr>
        <p:spPr>
          <a:xfrm>
            <a:off x="11288971" y="161317"/>
            <a:ext cx="903029" cy="1026038"/>
          </a:xfrm>
          <a:custGeom>
            <a:avLst/>
            <a:gdLst/>
            <a:ahLst/>
            <a:cxnLst/>
            <a:rect l="l" t="t" r="r" b="b"/>
            <a:pathLst>
              <a:path w="903029" h="1026038" extrusionOk="0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6"/>
          <p:cNvSpPr txBox="1">
            <a:spLocks noGrp="1"/>
          </p:cNvSpPr>
          <p:nvPr>
            <p:ph type="body" idx="1"/>
          </p:nvPr>
        </p:nvSpPr>
        <p:spPr>
          <a:xfrm>
            <a:off x="1" y="339509"/>
            <a:ext cx="12192000" cy="79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6"/>
          <p:cNvSpPr/>
          <p:nvPr/>
        </p:nvSpPr>
        <p:spPr>
          <a:xfrm>
            <a:off x="323530" y="6357257"/>
            <a:ext cx="11868470" cy="339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6"/>
          <p:cNvSpPr/>
          <p:nvPr/>
        </p:nvSpPr>
        <p:spPr>
          <a:xfrm>
            <a:off x="323530" y="6349287"/>
            <a:ext cx="565116" cy="347603"/>
          </a:xfrm>
          <a:custGeom>
            <a:avLst/>
            <a:gdLst/>
            <a:ahLst/>
            <a:cxnLst/>
            <a:rect l="l" t="t" r="r" b="b"/>
            <a:pathLst>
              <a:path w="5086770" h="3128874" extrusionOk="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5"/>
          <p:cNvSpPr>
            <a:spLocks noGrp="1"/>
          </p:cNvSpPr>
          <p:nvPr>
            <p:ph type="pic" idx="3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Images &amp; Contents">
  <p:cSld name="22_Images &amp; Conten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2"/>
          <p:cNvSpPr>
            <a:spLocks noGrp="1"/>
          </p:cNvSpPr>
          <p:nvPr>
            <p:ph type="pic" idx="2"/>
          </p:nvPr>
        </p:nvSpPr>
        <p:spPr>
          <a:xfrm>
            <a:off x="5104465" y="844530"/>
            <a:ext cx="6265900" cy="51689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Images &amp; Contents Layout">
  <p:cSld name="57_Images &amp; Contents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4"/>
          <p:cNvSpPr/>
          <p:nvPr/>
        </p:nvSpPr>
        <p:spPr>
          <a:xfrm>
            <a:off x="0" y="863125"/>
            <a:ext cx="7036904" cy="513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4"/>
          <p:cNvSpPr>
            <a:spLocks noGrp="1"/>
          </p:cNvSpPr>
          <p:nvPr>
            <p:ph type="pic" idx="2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64"/>
          <p:cNvSpPr>
            <a:spLocks noGrp="1"/>
          </p:cNvSpPr>
          <p:nvPr>
            <p:ph type="pic" idx="3"/>
          </p:nvPr>
        </p:nvSpPr>
        <p:spPr>
          <a:xfrm>
            <a:off x="238056" y="412403"/>
            <a:ext cx="4125224" cy="60331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5"/>
          <p:cNvSpPr>
            <a:spLocks noGrp="1"/>
          </p:cNvSpPr>
          <p:nvPr>
            <p:ph type="pic" idx="2"/>
          </p:nvPr>
        </p:nvSpPr>
        <p:spPr>
          <a:xfrm>
            <a:off x="7266709" y="529965"/>
            <a:ext cx="4925290" cy="57980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5"/>
          <p:cNvSpPr>
            <a:spLocks noGrp="1"/>
          </p:cNvSpPr>
          <p:nvPr>
            <p:ph type="pic" idx="3"/>
          </p:nvPr>
        </p:nvSpPr>
        <p:spPr>
          <a:xfrm>
            <a:off x="4525108" y="2105085"/>
            <a:ext cx="4925290" cy="26478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/>
        </p:nvSpPr>
        <p:spPr>
          <a:xfrm>
            <a:off x="5614733" y="2230191"/>
            <a:ext cx="6907817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 smtClean="0">
                <a:solidFill>
                  <a:schemeClr val="lt1"/>
                </a:solidFill>
              </a:rPr>
              <a:t>Smart Waiter Robot System</a:t>
            </a:r>
            <a:endParaRPr sz="4000" dirty="0" smtClean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6581275" y="5018575"/>
            <a:ext cx="33477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Abdullah </a:t>
            </a:r>
            <a:r>
              <a:rPr lang="en-US" sz="24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Rayyan</a:t>
            </a:r>
            <a:endParaRPr lang="en-US" sz="24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Ali </a:t>
            </a:r>
            <a:r>
              <a:rPr lang="en-US" sz="2400" dirty="0" err="1" smtClean="0">
                <a:solidFill>
                  <a:schemeClr val="lt1"/>
                </a:solidFill>
              </a:rPr>
              <a:t>Tammam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"/>
          <p:cNvSpPr txBox="1"/>
          <p:nvPr/>
        </p:nvSpPr>
        <p:spPr>
          <a:xfrm>
            <a:off x="6437199" y="5685486"/>
            <a:ext cx="5610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Dr</a:t>
            </a:r>
            <a:r>
              <a:rPr lang="en-US" sz="2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Mai </a:t>
            </a:r>
            <a:r>
              <a:rPr lang="en-US" sz="24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Abuseir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292"/>
            <a:ext cx="5715000" cy="55880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Mega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97" y="1278418"/>
            <a:ext cx="7150607" cy="4855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H-Bridge &amp; Motors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7" y="1234440"/>
            <a:ext cx="5660421" cy="490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30" y="1234441"/>
            <a:ext cx="3706114" cy="262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30" y="3858769"/>
            <a:ext cx="3225800" cy="2190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738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IR Sensor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07" y="1431099"/>
            <a:ext cx="4342130" cy="423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939" y="1308005"/>
            <a:ext cx="42862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16" y="3708654"/>
            <a:ext cx="4432173" cy="2591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57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Ultrasonic </a:t>
            </a:r>
            <a:r>
              <a:rPr lang="en-US" dirty="0" smtClean="0"/>
              <a:t>Sensor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6" y="2112264"/>
            <a:ext cx="3273552" cy="290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52" y="1627632"/>
            <a:ext cx="4242816" cy="4059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225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Bluetooth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24539"/>
            <a:ext cx="3913632" cy="3913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93" y="1524539"/>
            <a:ext cx="8358188" cy="41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1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Line Follower Concept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16" y="1608391"/>
            <a:ext cx="6161532" cy="4262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844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Line Follower Concept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7" y="1510030"/>
            <a:ext cx="6340031" cy="4689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01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Line Follower Concept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2" y="1828800"/>
            <a:ext cx="6548946" cy="4389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4071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Line Follower Concept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148080"/>
            <a:ext cx="5962396" cy="5097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42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-420624" y="29352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"/>
          <p:cNvSpPr>
            <a:spLocks noGrp="1"/>
          </p:cNvSpPr>
          <p:nvPr>
            <p:ph type="body" idx="1"/>
          </p:nvPr>
        </p:nvSpPr>
        <p:spPr>
          <a:xfrm>
            <a:off x="0" y="248069"/>
            <a:ext cx="12192000" cy="792605"/>
          </a:xfrm>
        </p:spPr>
        <p:txBody>
          <a:bodyPr/>
          <a:lstStyle/>
          <a:p>
            <a:r>
              <a:rPr lang="en-US" b="1" dirty="0"/>
              <a:t>Line Follower Concept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72" y="1040675"/>
            <a:ext cx="5193792" cy="52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5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"/>
          <p:cNvSpPr/>
          <p:nvPr/>
        </p:nvSpPr>
        <p:spPr>
          <a:xfrm rot="-2094635">
            <a:off x="7177291" y="1098565"/>
            <a:ext cx="4481901" cy="4392262"/>
          </a:xfrm>
          <a:custGeom>
            <a:avLst/>
            <a:gdLst/>
            <a:ahLst/>
            <a:cxnLst/>
            <a:rect l="l" t="t" r="r" b="b"/>
            <a:pathLst>
              <a:path w="476250" h="466725" extrusionOk="0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5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2"/>
          <p:cNvGrpSpPr/>
          <p:nvPr/>
        </p:nvGrpSpPr>
        <p:grpSpPr>
          <a:xfrm flipH="1">
            <a:off x="7697143" y="599185"/>
            <a:ext cx="2885349" cy="5668968"/>
            <a:chOff x="4348215" y="-3215"/>
            <a:chExt cx="3492933" cy="6862716"/>
          </a:xfrm>
        </p:grpSpPr>
        <p:sp>
          <p:nvSpPr>
            <p:cNvPr id="359" name="Google Shape;359;p2"/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/>
              <a:ahLst/>
              <a:cxnLst/>
              <a:rect l="l" t="t" r="r" b="b"/>
              <a:pathLst>
                <a:path w="227171" h="124301" extrusionOk="0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/>
              <a:ahLst/>
              <a:cxnLst/>
              <a:rect l="l" t="t" r="r" b="b"/>
              <a:pathLst>
                <a:path w="210026" h="128587" extrusionOk="0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/>
              <a:ahLst/>
              <a:cxnLst/>
              <a:rect l="l" t="t" r="r" b="b"/>
              <a:pathLst>
                <a:path w="98583" h="334327" extrusionOk="0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/>
              <a:ahLst/>
              <a:cxnLst/>
              <a:rect l="l" t="t" r="r" b="b"/>
              <a:pathLst>
                <a:path w="55721" h="197167" extrusionOk="0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/>
              <a:ahLst/>
              <a:cxnLst/>
              <a:rect l="l" t="t" r="r" b="b"/>
              <a:pathLst>
                <a:path w="180022" h="115728" extrusionOk="0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/>
              <a:ahLst/>
              <a:cxnLst/>
              <a:rect l="l" t="t" r="r" b="b"/>
              <a:pathLst>
                <a:path w="21431" h="42862" extrusionOk="0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/>
              <a:ahLst/>
              <a:cxnLst/>
              <a:rect l="l" t="t" r="r" b="b"/>
              <a:pathLst>
                <a:path w="300037" h="458628" extrusionOk="0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/>
              <a:ahLst/>
              <a:cxnLst/>
              <a:rect l="l" t="t" r="r" b="b"/>
              <a:pathLst>
                <a:path w="60007" h="287178" extrusionOk="0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/>
              <a:ahLst/>
              <a:cxnLst/>
              <a:rect l="l" t="t" r="r" b="b"/>
              <a:pathLst>
                <a:path w="244316" h="252888" extrusionOk="0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/>
              <a:ahLst/>
              <a:cxnLst/>
              <a:rect l="l" t="t" r="r" b="b"/>
              <a:pathLst>
                <a:path w="265747" h="257175" extrusionOk="0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 extrusionOk="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/>
              <a:ahLst/>
              <a:cxnLst/>
              <a:rect l="l" t="t" r="r" b="b"/>
              <a:pathLst>
                <a:path w="261461" h="295751" extrusionOk="0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/>
              <a:ahLst/>
              <a:cxnLst/>
              <a:rect l="l" t="t" r="r" b="b"/>
              <a:pathLst>
                <a:path w="154305" h="424338" extrusionOk="0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/>
              <a:ahLst/>
              <a:cxnLst/>
              <a:rect l="l" t="t" r="r" b="b"/>
              <a:pathLst>
                <a:path w="124301" h="355758" extrusionOk="0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/>
              <a:ahLst/>
              <a:cxnLst/>
              <a:rect l="l" t="t" r="r" b="b"/>
              <a:pathLst>
                <a:path w="175736" h="587216" extrusionOk="0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/>
              <a:ahLst/>
              <a:cxnLst/>
              <a:rect l="l" t="t" r="r" b="b"/>
              <a:pathLst>
                <a:path w="210026" h="184308" extrusionOk="0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/>
              <a:ahLst/>
              <a:cxnLst/>
              <a:rect l="l" t="t" r="r" b="b"/>
              <a:pathLst>
                <a:path w="295751" h="278606" extrusionOk="0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/>
              <a:ahLst/>
              <a:cxnLst/>
              <a:rect l="l" t="t" r="r" b="b"/>
              <a:pathLst>
                <a:path w="12858" h="17145" extrusionOk="0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/>
              <a:ahLst/>
              <a:cxnLst/>
              <a:rect l="l" t="t" r="r" b="b"/>
              <a:pathLst>
                <a:path w="64293" h="55721" extrusionOk="0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/>
              <a:ahLst/>
              <a:cxnLst/>
              <a:rect l="l" t="t" r="r" b="b"/>
              <a:pathLst>
                <a:path w="12858" h="68580" extrusionOk="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/>
              <a:ahLst/>
              <a:cxnLst/>
              <a:rect l="l" t="t" r="r" b="b"/>
              <a:pathLst>
                <a:path w="38576" h="90011" extrusionOk="0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/>
              <a:ahLst/>
              <a:cxnLst/>
              <a:rect l="l" t="t" r="r" b="b"/>
              <a:pathLst>
                <a:path w="8572" h="8572" extrusionOk="0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/>
              <a:ahLst/>
              <a:cxnLst/>
              <a:rect l="l" t="t" r="r" b="b"/>
              <a:pathLst>
                <a:path w="167163" h="514350" extrusionOk="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/>
              <a:ahLst/>
              <a:cxnLst/>
              <a:rect l="l" t="t" r="r" b="b"/>
              <a:pathLst>
                <a:path w="55721" h="38576" extrusionOk="0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/>
              <a:ahLst/>
              <a:cxnLst/>
              <a:rect l="l" t="t" r="r" b="b"/>
              <a:pathLst>
                <a:path w="8572" h="12858" extrusionOk="0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/>
              <a:ahLst/>
              <a:cxnLst/>
              <a:rect l="l" t="t" r="r" b="b"/>
              <a:pathLst>
                <a:path w="145732" h="210026" extrusionOk="0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/>
              <a:ahLst/>
              <a:cxnLst/>
              <a:rect l="l" t="t" r="r" b="b"/>
              <a:pathLst>
                <a:path w="235743" h="394335" extrusionOk="0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/>
              <a:ahLst/>
              <a:cxnLst/>
              <a:rect l="l" t="t" r="r" b="b"/>
              <a:pathLst>
                <a:path w="102870" h="132873" extrusionOk="0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/>
              <a:ahLst/>
              <a:cxnLst/>
              <a:rect l="l" t="t" r="r" b="b"/>
              <a:pathLst>
                <a:path w="90011" h="60007" extrusionOk="0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/>
              <a:ahLst/>
              <a:cxnLst/>
              <a:rect l="l" t="t" r="r" b="b"/>
              <a:pathLst>
                <a:path w="34290" h="81438" extrusionOk="0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/>
              <a:ahLst/>
              <a:cxnLst/>
              <a:rect l="l" t="t" r="r" b="b"/>
              <a:pathLst>
                <a:path w="458628" h="291465" extrusionOk="0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/>
              <a:ahLst/>
              <a:cxnLst/>
              <a:rect l="l" t="t" r="r" b="b"/>
              <a:pathLst>
                <a:path w="132873" h="180022" extrusionOk="0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/>
              <a:ahLst/>
              <a:cxnLst/>
              <a:rect l="l" t="t" r="r" b="b"/>
              <a:pathLst>
                <a:path w="531495" h="261461" extrusionOk="0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/>
              <a:ahLst/>
              <a:cxnLst/>
              <a:rect l="l" t="t" r="r" b="b"/>
              <a:pathLst>
                <a:path w="304323" h="278606" extrusionOk="0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/>
              <a:ahLst/>
              <a:cxnLst/>
              <a:rect l="l" t="t" r="r" b="b"/>
              <a:pathLst>
                <a:path w="8572" h="17145" extrusionOk="0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/>
              <a:ahLst/>
              <a:cxnLst/>
              <a:rect l="l" t="t" r="r" b="b"/>
              <a:pathLst>
                <a:path w="77152" h="77152" extrusionOk="0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/>
              <a:ahLst/>
              <a:cxnLst/>
              <a:rect l="l" t="t" r="r" b="b"/>
              <a:pathLst>
                <a:path w="98583" h="102870" extrusionOk="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/>
              <a:ahLst/>
              <a:cxnLst/>
              <a:rect l="l" t="t" r="r" b="b"/>
              <a:pathLst>
                <a:path w="64293" h="64293" extrusionOk="0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/>
              <a:ahLst/>
              <a:cxnLst/>
              <a:rect l="l" t="t" r="r" b="b"/>
              <a:pathLst>
                <a:path w="85725" h="90011" extrusionOk="0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/>
              <a:ahLst/>
              <a:cxnLst/>
              <a:rect l="l" t="t" r="r" b="b"/>
              <a:pathLst>
                <a:path w="55721" h="55721" extrusionOk="0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/>
              <a:ahLst/>
              <a:cxnLst/>
              <a:rect l="l" t="t" r="r" b="b"/>
              <a:pathLst>
                <a:path w="90011" h="98583" extrusionOk="0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/>
              <a:ahLst/>
              <a:cxnLst/>
              <a:rect l="l" t="t" r="r" b="b"/>
              <a:pathLst>
                <a:path w="85725" h="102870" extrusionOk="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/>
              <a:ahLst/>
              <a:cxnLst/>
              <a:rect l="l" t="t" r="r" b="b"/>
              <a:pathLst>
                <a:path w="34290" h="38576" extrusionOk="0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/>
              <a:ahLst/>
              <a:cxnLst/>
              <a:rect l="l" t="t" r="r" b="b"/>
              <a:pathLst>
                <a:path w="304323" h="780097" extrusionOk="0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/>
              <a:ahLst/>
              <a:cxnLst/>
              <a:rect l="l" t="t" r="r" b="b"/>
              <a:pathLst>
                <a:path w="317182" h="797242" extrusionOk="0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/>
              <a:ahLst/>
              <a:cxnLst/>
              <a:rect l="l" t="t" r="r" b="b"/>
              <a:pathLst>
                <a:path w="188595" h="587216" extrusionOk="0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/>
              <a:ahLst/>
              <a:cxnLst/>
              <a:rect l="l" t="t" r="r" b="b"/>
              <a:pathLst>
                <a:path w="94297" h="98583" extrusionOk="0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/>
              <a:ahLst/>
              <a:cxnLst/>
              <a:rect l="l" t="t" r="r" b="b"/>
              <a:pathLst>
                <a:path w="840105" h="1084421" extrusionOk="0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/>
              <a:ahLst/>
              <a:cxnLst/>
              <a:rect l="l" t="t" r="r" b="b"/>
              <a:pathLst>
                <a:path w="12858" h="12858" extrusionOk="0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/>
              <a:ahLst/>
              <a:cxnLst/>
              <a:rect l="l" t="t" r="r" b="b"/>
              <a:pathLst>
                <a:path w="522922" h="771525" extrusionOk="0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/>
              <a:ahLst/>
              <a:cxnLst/>
              <a:rect l="l" t="t" r="r" b="b"/>
              <a:pathLst>
                <a:path w="600075" h="347186" extrusionOk="0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/>
              <a:ahLst/>
              <a:cxnLst/>
              <a:rect l="l" t="t" r="r" b="b"/>
              <a:pathLst>
                <a:path w="235743" h="278606" extrusionOk="0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/>
              <a:ahLst/>
              <a:cxnLst/>
              <a:rect l="l" t="t" r="r" b="b"/>
              <a:pathLst>
                <a:path w="227171" h="210026" extrusionOk="0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/>
              <a:ahLst/>
              <a:cxnLst/>
              <a:rect l="l" t="t" r="r" b="b"/>
              <a:pathLst>
                <a:path w="51435" h="34290" extrusionOk="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/>
              <a:ahLst/>
              <a:cxnLst/>
              <a:rect l="l" t="t" r="r" b="b"/>
              <a:pathLst>
                <a:path w="270033" h="321468" extrusionOk="0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/>
              <a:ahLst/>
              <a:cxnLst/>
              <a:rect l="l" t="t" r="r" b="b"/>
              <a:pathLst>
                <a:path w="282892" h="304323" extrusionOk="0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/>
              <a:ahLst/>
              <a:cxnLst/>
              <a:rect l="l" t="t" r="r" b="b"/>
              <a:pathLst>
                <a:path w="98583" h="102870" extrusionOk="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/>
              <a:ahLst/>
              <a:cxnLst/>
              <a:rect l="l" t="t" r="r" b="b"/>
              <a:pathLst>
                <a:path w="334327" h="270033" extrusionOk="0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/>
              <a:ahLst/>
              <a:cxnLst/>
              <a:rect l="l" t="t" r="r" b="b"/>
              <a:pathLst>
                <a:path w="227171" h="205740" extrusionOk="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/>
              <a:ahLst/>
              <a:cxnLst/>
              <a:rect l="l" t="t" r="r" b="b"/>
              <a:pathLst>
                <a:path w="205740" h="612933" extrusionOk="0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/>
              <a:ahLst/>
              <a:cxnLst/>
              <a:rect l="l" t="t" r="r" b="b"/>
              <a:pathLst>
                <a:path w="488632" h="677227" extrusionOk="0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/>
              <a:ahLst/>
              <a:cxnLst/>
              <a:rect l="l" t="t" r="r" b="b"/>
              <a:pathLst>
                <a:path w="505777" h="240030" extrusionOk="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/>
              <a:ahLst/>
              <a:cxnLst/>
              <a:rect l="l" t="t" r="r" b="b"/>
              <a:pathLst>
                <a:path w="630078" h="317182" extrusionOk="0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/>
              <a:ahLst/>
              <a:cxnLst/>
              <a:rect l="l" t="t" r="r" b="b"/>
              <a:pathLst>
                <a:path w="111442" h="77152" extrusionOk="0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/>
              <a:ahLst/>
              <a:cxnLst/>
              <a:rect l="l" t="t" r="r" b="b"/>
              <a:pathLst>
                <a:path w="450056" h="201453" extrusionOk="0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/>
              <a:ahLst/>
              <a:cxnLst/>
              <a:rect l="l" t="t" r="r" b="b"/>
              <a:pathLst>
                <a:path w="98583" h="162877" extrusionOk="0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/>
              <a:ahLst/>
              <a:cxnLst/>
              <a:rect l="l" t="t" r="r" b="b"/>
              <a:pathLst>
                <a:path w="514350" h="227171" extrusionOk="0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/>
              <a:ahLst/>
              <a:cxnLst/>
              <a:rect l="l" t="t" r="r" b="b"/>
              <a:pathLst>
                <a:path w="25717" h="38576" extrusionOk="0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/>
              <a:ahLst/>
              <a:cxnLst/>
              <a:rect l="l" t="t" r="r" b="b"/>
              <a:pathLst>
                <a:path w="68580" h="47148" extrusionOk="0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/>
              <a:ahLst/>
              <a:cxnLst/>
              <a:rect l="l" t="t" r="r" b="b"/>
              <a:pathLst>
                <a:path w="630078" h="732948" extrusionOk="0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/>
              <a:ahLst/>
              <a:cxnLst/>
              <a:rect l="l" t="t" r="r" b="b"/>
              <a:pathLst>
                <a:path w="660082" h="1238726" extrusionOk="0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/>
              <a:ahLst/>
              <a:cxnLst/>
              <a:rect l="l" t="t" r="r" b="b"/>
              <a:pathLst>
                <a:path w="8572" h="8572" extrusionOk="0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/>
              <a:ahLst/>
              <a:cxnLst/>
              <a:rect l="l" t="t" r="r" b="b"/>
              <a:pathLst>
                <a:path w="548640" h="167163" extrusionOk="0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/>
              <a:ahLst/>
              <a:cxnLst/>
              <a:rect l="l" t="t" r="r" b="b"/>
              <a:pathLst>
                <a:path w="587216" h="754380" extrusionOk="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/>
              <a:ahLst/>
              <a:cxnLst/>
              <a:rect l="l" t="t" r="r" b="b"/>
              <a:pathLst>
                <a:path w="30003" h="30003" extrusionOk="0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/>
              <a:ahLst/>
              <a:cxnLst/>
              <a:rect l="l" t="t" r="r" b="b"/>
              <a:pathLst>
                <a:path w="458628" h="505777" extrusionOk="0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/>
              <a:ahLst/>
              <a:cxnLst/>
              <a:rect l="l" t="t" r="r" b="b"/>
              <a:pathLst>
                <a:path w="21431" h="12858" extrusionOk="0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/>
              <a:ahLst/>
              <a:cxnLst/>
              <a:rect l="l" t="t" r="r" b="b"/>
              <a:pathLst>
                <a:path w="390048" h="222885" extrusionOk="0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/>
              <a:ahLst/>
              <a:cxnLst/>
              <a:rect l="l" t="t" r="r" b="b"/>
              <a:pathLst>
                <a:path w="300037" h="411480" extrusionOk="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/>
              <a:ahLst/>
              <a:cxnLst/>
              <a:rect l="l" t="t" r="r" b="b"/>
              <a:pathLst>
                <a:path w="407193" h="184308" extrusionOk="0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/>
              <a:ahLst/>
              <a:cxnLst/>
              <a:rect l="l" t="t" r="r" b="b"/>
              <a:pathLst>
                <a:path w="437197" h="235743" extrusionOk="0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/>
              <a:ahLst/>
              <a:cxnLst/>
              <a:rect l="l" t="t" r="r" b="b"/>
              <a:pathLst>
                <a:path w="510063" h="381476" extrusionOk="0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/>
              <a:ahLst/>
              <a:cxnLst/>
              <a:rect l="l" t="t" r="r" b="b"/>
              <a:pathLst>
                <a:path w="432911" h="304323" extrusionOk="0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/>
              <a:ahLst/>
              <a:cxnLst/>
              <a:rect l="l" t="t" r="r" b="b"/>
              <a:pathLst>
                <a:path w="737235" h="822960" extrusionOk="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/>
              <a:ahLst/>
              <a:cxnLst/>
              <a:rect l="l" t="t" r="r" b="b"/>
              <a:pathLst>
                <a:path w="501491" h="231457" extrusionOk="0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/>
              <a:ahLst/>
              <a:cxnLst/>
              <a:rect l="l" t="t" r="r" b="b"/>
              <a:pathLst>
                <a:path w="488632" h="287178" extrusionOk="0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/>
              <a:ahLst/>
              <a:cxnLst/>
              <a:rect l="l" t="t" r="r" b="b"/>
              <a:pathLst>
                <a:path w="505777" h="171450" extrusionOk="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/>
              <a:ahLst/>
              <a:cxnLst/>
              <a:rect l="l" t="t" r="r" b="b"/>
              <a:pathLst>
                <a:path w="518636" h="445770" extrusionOk="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/>
              <a:ahLst/>
              <a:cxnLst/>
              <a:rect l="l" t="t" r="r" b="b"/>
              <a:pathLst>
                <a:path w="467201" h="137160" extrusionOk="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/>
              <a:ahLst/>
              <a:cxnLst/>
              <a:rect l="l" t="t" r="r" b="b"/>
              <a:pathLst>
                <a:path w="548640" h="582930" extrusionOk="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/>
              <a:ahLst/>
              <a:cxnLst/>
              <a:rect l="l" t="t" r="r" b="b"/>
              <a:pathLst>
                <a:path w="77152" h="137160" extrusionOk="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/>
              <a:ahLst/>
              <a:cxnLst/>
              <a:rect l="l" t="t" r="r" b="b"/>
              <a:pathLst>
                <a:path w="990123" h="1337310" extrusionOk="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/>
              <a:ahLst/>
              <a:cxnLst/>
              <a:rect l="l" t="t" r="r" b="b"/>
              <a:pathLst>
                <a:path w="42862" h="265747" extrusionOk="0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/>
              <a:ahLst/>
              <a:cxnLst/>
              <a:rect l="l" t="t" r="r" b="b"/>
              <a:pathLst>
                <a:path w="38576" h="55721" extrusionOk="0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/>
              <a:ahLst/>
              <a:cxnLst/>
              <a:rect l="l" t="t" r="r" b="b"/>
              <a:pathLst>
                <a:path w="30003" h="34290" extrusionOk="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/>
              <a:ahLst/>
              <a:cxnLst/>
              <a:rect l="l" t="t" r="r" b="b"/>
              <a:pathLst>
                <a:path w="30003" h="38576" extrusionOk="0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/>
              <a:ahLst/>
              <a:cxnLst/>
              <a:rect l="l" t="t" r="r" b="b"/>
              <a:pathLst>
                <a:path w="8572" h="12858" extrusionOk="0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/>
              <a:ahLst/>
              <a:cxnLst/>
              <a:rect l="l" t="t" r="r" b="b"/>
              <a:pathLst>
                <a:path w="34290" h="38576" extrusionOk="0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/>
              <a:ahLst/>
              <a:cxnLst/>
              <a:rect l="l" t="t" r="r" b="b"/>
              <a:pathLst>
                <a:path w="12858" h="17145" extrusionOk="0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/>
              <a:ahLst/>
              <a:cxnLst/>
              <a:rect l="l" t="t" r="r" b="b"/>
              <a:pathLst>
                <a:path w="34290" h="51435" extrusionOk="0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/>
              <a:ahLst/>
              <a:cxnLst/>
              <a:rect l="l" t="t" r="r" b="b"/>
              <a:pathLst>
                <a:path w="317182" h="120015" extrusionOk="0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/>
              <a:ahLst/>
              <a:cxnLst/>
              <a:rect l="l" t="t" r="r" b="b"/>
              <a:pathLst>
                <a:path w="390048" h="30003" extrusionOk="0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/>
              <a:ahLst/>
              <a:cxnLst/>
              <a:rect l="l" t="t" r="r" b="b"/>
              <a:pathLst>
                <a:path w="625792" h="248602" extrusionOk="0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/>
              <a:ahLst/>
              <a:cxnLst/>
              <a:rect l="l" t="t" r="r" b="b"/>
              <a:pathLst>
                <a:path w="124301" h="124301" extrusionOk="0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/>
              <a:ahLst/>
              <a:cxnLst/>
              <a:rect l="l" t="t" r="r" b="b"/>
              <a:pathLst>
                <a:path w="707231" h="355758" extrusionOk="0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/>
              <a:ahLst/>
              <a:cxnLst/>
              <a:rect l="l" t="t" r="r" b="b"/>
              <a:pathLst>
                <a:path w="12858" h="197167" extrusionOk="0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/>
              <a:ahLst/>
              <a:cxnLst/>
              <a:rect l="l" t="t" r="r" b="b"/>
              <a:pathLst>
                <a:path w="690086" h="295751" extrusionOk="0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/>
              <a:ahLst/>
              <a:cxnLst/>
              <a:rect l="l" t="t" r="r" b="b"/>
              <a:pathLst>
                <a:path w="445770" h="214312" extrusionOk="0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/>
              <a:ahLst/>
              <a:cxnLst/>
              <a:rect l="l" t="t" r="r" b="b"/>
              <a:pathLst>
                <a:path w="192881" h="214312" extrusionOk="0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/>
              <a:ahLst/>
              <a:cxnLst/>
              <a:rect l="l" t="t" r="r" b="b"/>
              <a:pathLst>
                <a:path w="690086" h="304323" extrusionOk="0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/>
              <a:ahLst/>
              <a:cxnLst/>
              <a:rect l="l" t="t" r="r" b="b"/>
              <a:pathLst>
                <a:path w="210026" h="137160" extrusionOk="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/>
              <a:ahLst/>
              <a:cxnLst/>
              <a:rect l="l" t="t" r="r" b="b"/>
              <a:pathLst>
                <a:path w="145732" h="120015" extrusionOk="0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/>
              <a:ahLst/>
              <a:cxnLst/>
              <a:rect l="l" t="t" r="r" b="b"/>
              <a:pathLst>
                <a:path w="98583" h="94297" extrusionOk="0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/>
              <a:ahLst/>
              <a:cxnLst/>
              <a:rect l="l" t="t" r="r" b="b"/>
              <a:pathLst>
                <a:path w="368617" h="188595" extrusionOk="0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/>
              <a:ahLst/>
              <a:cxnLst/>
              <a:rect l="l" t="t" r="r" b="b"/>
              <a:pathLst>
                <a:path w="278606" h="167163" extrusionOk="0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/>
              <a:ahLst/>
              <a:cxnLst/>
              <a:rect l="l" t="t" r="r" b="b"/>
              <a:pathLst>
                <a:path w="282892" h="132873" extrusionOk="0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/>
              <a:ahLst/>
              <a:cxnLst/>
              <a:rect l="l" t="t" r="r" b="b"/>
              <a:pathLst>
                <a:path w="325755" h="175736" extrusionOk="0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/>
              <a:ahLst/>
              <a:cxnLst/>
              <a:rect l="l" t="t" r="r" b="b"/>
              <a:pathLst>
                <a:path w="407193" h="201453" extrusionOk="0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/>
              <a:ahLst/>
              <a:cxnLst/>
              <a:rect l="l" t="t" r="r" b="b"/>
              <a:pathLst>
                <a:path w="21431" h="34290" extrusionOk="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/>
              <a:ahLst/>
              <a:cxnLst/>
              <a:rect l="l" t="t" r="r" b="b"/>
              <a:pathLst>
                <a:path w="8572" h="25717" extrusionOk="0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/>
              <a:ahLst/>
              <a:cxnLst/>
              <a:rect l="l" t="t" r="r" b="b"/>
              <a:pathLst>
                <a:path w="124301" h="402907" extrusionOk="0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/>
              <a:ahLst/>
              <a:cxnLst/>
              <a:rect l="l" t="t" r="r" b="b"/>
              <a:pathLst>
                <a:path w="180022" h="162877" extrusionOk="0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/>
              <a:ahLst/>
              <a:cxnLst/>
              <a:rect l="l" t="t" r="r" b="b"/>
              <a:pathLst>
                <a:path w="248602" h="214312" extrusionOk="0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/>
              <a:ahLst/>
              <a:cxnLst/>
              <a:rect l="l" t="t" r="r" b="b"/>
              <a:pathLst>
                <a:path w="21431" h="21431" extrusionOk="0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/>
              <a:ahLst/>
              <a:cxnLst/>
              <a:rect l="l" t="t" r="r" b="b"/>
              <a:pathLst>
                <a:path w="428625" h="351472" extrusionOk="0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/>
              <a:ahLst/>
              <a:cxnLst/>
              <a:rect l="l" t="t" r="r" b="b"/>
              <a:pathLst>
                <a:path w="42862" h="47148" extrusionOk="0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/>
              <a:ahLst/>
              <a:cxnLst/>
              <a:rect l="l" t="t" r="r" b="b"/>
              <a:pathLst>
                <a:path w="501491" h="1032986" extrusionOk="0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/>
              <a:ahLst/>
              <a:cxnLst/>
              <a:rect l="l" t="t" r="r" b="b"/>
              <a:pathLst>
                <a:path w="85725" h="222885" extrusionOk="0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/>
              <a:ahLst/>
              <a:cxnLst/>
              <a:rect l="l" t="t" r="r" b="b"/>
              <a:pathLst>
                <a:path w="252888" h="715803" extrusionOk="0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/>
              <a:ahLst/>
              <a:cxnLst/>
              <a:rect l="l" t="t" r="r" b="b"/>
              <a:pathLst>
                <a:path w="12858" h="64293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/>
              <a:ahLst/>
              <a:cxnLst/>
              <a:rect l="l" t="t" r="r" b="b"/>
              <a:pathLst>
                <a:path w="4286" h="4286" extrusionOk="0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/>
              <a:ahLst/>
              <a:cxnLst/>
              <a:rect l="l" t="t" r="r" b="b"/>
              <a:pathLst>
                <a:path w="501491" h="1268730" extrusionOk="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/>
              <a:ahLst/>
              <a:cxnLst/>
              <a:rect l="l" t="t" r="r" b="b"/>
              <a:pathLst>
                <a:path w="1504473" h="2546032" extrusionOk="0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/>
              <a:ahLst/>
              <a:cxnLst/>
              <a:rect l="l" t="t" r="r" b="b"/>
              <a:pathLst>
                <a:path w="81438" h="124301" extrusionOk="0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2"/>
          <p:cNvGrpSpPr/>
          <p:nvPr/>
        </p:nvGrpSpPr>
        <p:grpSpPr>
          <a:xfrm>
            <a:off x="1674928" y="1368136"/>
            <a:ext cx="5378979" cy="728665"/>
            <a:chOff x="1848112" y="1575921"/>
            <a:chExt cx="5378979" cy="769500"/>
          </a:xfrm>
        </p:grpSpPr>
        <p:sp>
          <p:nvSpPr>
            <p:cNvPr id="505" name="Google Shape;505;p2"/>
            <p:cNvSpPr txBox="1"/>
            <p:nvPr/>
          </p:nvSpPr>
          <p:spPr>
            <a:xfrm>
              <a:off x="1848112" y="1575921"/>
              <a:ext cx="958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"/>
            <p:cNvSpPr txBox="1"/>
            <p:nvPr/>
          </p:nvSpPr>
          <p:spPr>
            <a:xfrm>
              <a:off x="2719291" y="1715456"/>
              <a:ext cx="45078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dirty="0" smtClean="0">
                  <a:solidFill>
                    <a:srgbClr val="3F3F3F"/>
                  </a:solidFill>
                </a:rPr>
                <a:t>Introduction</a:t>
              </a:r>
              <a:endParaRPr sz="2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504;p2"/>
          <p:cNvGrpSpPr/>
          <p:nvPr/>
        </p:nvGrpSpPr>
        <p:grpSpPr>
          <a:xfrm>
            <a:off x="1679429" y="2032262"/>
            <a:ext cx="5378979" cy="769401"/>
            <a:chOff x="1848112" y="1575921"/>
            <a:chExt cx="5378979" cy="812519"/>
          </a:xfrm>
        </p:grpSpPr>
        <p:sp>
          <p:nvSpPr>
            <p:cNvPr id="163" name="Google Shape;505;p2"/>
            <p:cNvSpPr txBox="1"/>
            <p:nvPr/>
          </p:nvSpPr>
          <p:spPr>
            <a:xfrm>
              <a:off x="1848112" y="1575921"/>
              <a:ext cx="958200" cy="81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506;p2"/>
            <p:cNvSpPr txBox="1"/>
            <p:nvPr/>
          </p:nvSpPr>
          <p:spPr>
            <a:xfrm>
              <a:off x="2719291" y="1715456"/>
              <a:ext cx="45078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dirty="0" smtClean="0">
                  <a:solidFill>
                    <a:srgbClr val="3F3F3F"/>
                  </a:solidFill>
                </a:rPr>
                <a:t>Problem Specification</a:t>
              </a:r>
              <a:endParaRPr sz="2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504;p2"/>
          <p:cNvGrpSpPr/>
          <p:nvPr/>
        </p:nvGrpSpPr>
        <p:grpSpPr>
          <a:xfrm>
            <a:off x="1681307" y="2765372"/>
            <a:ext cx="5378979" cy="769401"/>
            <a:chOff x="1848112" y="1575921"/>
            <a:chExt cx="5378979" cy="812519"/>
          </a:xfrm>
        </p:grpSpPr>
        <p:sp>
          <p:nvSpPr>
            <p:cNvPr id="166" name="Google Shape;505;p2"/>
            <p:cNvSpPr txBox="1"/>
            <p:nvPr/>
          </p:nvSpPr>
          <p:spPr>
            <a:xfrm>
              <a:off x="1848112" y="1575921"/>
              <a:ext cx="958200" cy="81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506;p2"/>
            <p:cNvSpPr txBox="1"/>
            <p:nvPr/>
          </p:nvSpPr>
          <p:spPr>
            <a:xfrm>
              <a:off x="2719291" y="1715456"/>
              <a:ext cx="45078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dirty="0" smtClean="0">
                  <a:solidFill>
                    <a:srgbClr val="3F3F3F"/>
                  </a:solidFill>
                </a:rPr>
                <a:t>Goals</a:t>
              </a:r>
              <a:endParaRPr sz="2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504;p2"/>
          <p:cNvGrpSpPr/>
          <p:nvPr/>
        </p:nvGrpSpPr>
        <p:grpSpPr>
          <a:xfrm>
            <a:off x="1699980" y="3420675"/>
            <a:ext cx="5378979" cy="769401"/>
            <a:chOff x="1848112" y="1575921"/>
            <a:chExt cx="5378979" cy="812519"/>
          </a:xfrm>
        </p:grpSpPr>
        <p:sp>
          <p:nvSpPr>
            <p:cNvPr id="169" name="Google Shape;505;p2"/>
            <p:cNvSpPr txBox="1"/>
            <p:nvPr/>
          </p:nvSpPr>
          <p:spPr>
            <a:xfrm>
              <a:off x="1848112" y="1575921"/>
              <a:ext cx="958200" cy="81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506;p2"/>
            <p:cNvSpPr txBox="1"/>
            <p:nvPr/>
          </p:nvSpPr>
          <p:spPr>
            <a:xfrm>
              <a:off x="2719291" y="1715456"/>
              <a:ext cx="45078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dirty="0" smtClean="0">
                  <a:solidFill>
                    <a:srgbClr val="3F3F3F"/>
                  </a:solidFill>
                </a:rPr>
                <a:t>System Overview</a:t>
              </a:r>
              <a:endParaRPr sz="2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504;p2"/>
          <p:cNvGrpSpPr/>
          <p:nvPr/>
        </p:nvGrpSpPr>
        <p:grpSpPr>
          <a:xfrm>
            <a:off x="1681186" y="4136999"/>
            <a:ext cx="5378979" cy="769401"/>
            <a:chOff x="1848112" y="1575921"/>
            <a:chExt cx="5378979" cy="812519"/>
          </a:xfrm>
        </p:grpSpPr>
        <p:sp>
          <p:nvSpPr>
            <p:cNvPr id="172" name="Google Shape;505;p2"/>
            <p:cNvSpPr txBox="1"/>
            <p:nvPr/>
          </p:nvSpPr>
          <p:spPr>
            <a:xfrm>
              <a:off x="1848112" y="1575921"/>
              <a:ext cx="958200" cy="81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506;p2"/>
            <p:cNvSpPr txBox="1"/>
            <p:nvPr/>
          </p:nvSpPr>
          <p:spPr>
            <a:xfrm>
              <a:off x="2719291" y="1715456"/>
              <a:ext cx="45078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dirty="0" smtClean="0">
                  <a:solidFill>
                    <a:srgbClr val="3F3F3F"/>
                  </a:solidFill>
                </a:rPr>
                <a:t>Hardware Design</a:t>
              </a:r>
              <a:endParaRPr sz="2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504;p2"/>
          <p:cNvGrpSpPr/>
          <p:nvPr/>
        </p:nvGrpSpPr>
        <p:grpSpPr>
          <a:xfrm>
            <a:off x="1671112" y="4825683"/>
            <a:ext cx="5378979" cy="769401"/>
            <a:chOff x="1848112" y="1575921"/>
            <a:chExt cx="5378979" cy="812519"/>
          </a:xfrm>
        </p:grpSpPr>
        <p:sp>
          <p:nvSpPr>
            <p:cNvPr id="175" name="Google Shape;505;p2"/>
            <p:cNvSpPr txBox="1"/>
            <p:nvPr/>
          </p:nvSpPr>
          <p:spPr>
            <a:xfrm>
              <a:off x="1848112" y="1575921"/>
              <a:ext cx="958200" cy="81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506;p2"/>
            <p:cNvSpPr txBox="1"/>
            <p:nvPr/>
          </p:nvSpPr>
          <p:spPr>
            <a:xfrm>
              <a:off x="2719291" y="1715456"/>
              <a:ext cx="45078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dirty="0" smtClean="0">
                  <a:solidFill>
                    <a:srgbClr val="3F3F3F"/>
                  </a:solidFill>
                </a:rPr>
                <a:t>Line Follower Concept</a:t>
              </a:r>
              <a:endParaRPr sz="2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504;p2"/>
          <p:cNvGrpSpPr/>
          <p:nvPr/>
        </p:nvGrpSpPr>
        <p:grpSpPr>
          <a:xfrm>
            <a:off x="1673940" y="5489717"/>
            <a:ext cx="5378979" cy="769401"/>
            <a:chOff x="1848112" y="1575921"/>
            <a:chExt cx="5378979" cy="812519"/>
          </a:xfrm>
        </p:grpSpPr>
        <p:sp>
          <p:nvSpPr>
            <p:cNvPr id="178" name="Google Shape;505;p2"/>
            <p:cNvSpPr txBox="1"/>
            <p:nvPr/>
          </p:nvSpPr>
          <p:spPr>
            <a:xfrm>
              <a:off x="1848112" y="1575921"/>
              <a:ext cx="958200" cy="81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506;p2"/>
            <p:cNvSpPr txBox="1"/>
            <p:nvPr/>
          </p:nvSpPr>
          <p:spPr>
            <a:xfrm>
              <a:off x="2719291" y="1715456"/>
              <a:ext cx="45078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dirty="0" err="1" smtClean="0">
                  <a:solidFill>
                    <a:srgbClr val="3F3F3F"/>
                  </a:solidFill>
                </a:rPr>
                <a:t>Arduino</a:t>
              </a:r>
              <a:r>
                <a:rPr lang="en-US" sz="2700" b="1" dirty="0" smtClean="0">
                  <a:solidFill>
                    <a:srgbClr val="3F3F3F"/>
                  </a:solidFill>
                </a:rPr>
                <a:t> Code </a:t>
              </a:r>
              <a:r>
                <a:rPr lang="en-US" sz="2700" b="1" dirty="0" err="1" smtClean="0">
                  <a:solidFill>
                    <a:srgbClr val="3F3F3F"/>
                  </a:solidFill>
                </a:rPr>
                <a:t>FlowChart</a:t>
              </a:r>
              <a:endParaRPr sz="2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504;p2"/>
          <p:cNvGrpSpPr/>
          <p:nvPr/>
        </p:nvGrpSpPr>
        <p:grpSpPr>
          <a:xfrm>
            <a:off x="1671112" y="6059491"/>
            <a:ext cx="5378979" cy="769401"/>
            <a:chOff x="1848112" y="1575921"/>
            <a:chExt cx="5378979" cy="812519"/>
          </a:xfrm>
        </p:grpSpPr>
        <p:sp>
          <p:nvSpPr>
            <p:cNvPr id="181" name="Google Shape;505;p2"/>
            <p:cNvSpPr txBox="1"/>
            <p:nvPr/>
          </p:nvSpPr>
          <p:spPr>
            <a:xfrm>
              <a:off x="1848112" y="1575921"/>
              <a:ext cx="958200" cy="81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506;p2"/>
            <p:cNvSpPr txBox="1"/>
            <p:nvPr/>
          </p:nvSpPr>
          <p:spPr>
            <a:xfrm>
              <a:off x="2719291" y="1715456"/>
              <a:ext cx="45078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dirty="0" smtClean="0">
                  <a:solidFill>
                    <a:srgbClr val="3F3F3F"/>
                  </a:solidFill>
                </a:rPr>
                <a:t>Future Work</a:t>
              </a:r>
              <a:endParaRPr sz="2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0505" y="2151513"/>
            <a:ext cx="6204857" cy="2061196"/>
          </a:xfrm>
        </p:spPr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Code Flowchart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056" y="0"/>
            <a:ext cx="4504944" cy="6364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656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00165" y="11320"/>
            <a:ext cx="3997293" cy="6057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68" y="102637"/>
            <a:ext cx="4097230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9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6201f2a90_0_120"/>
          <p:cNvSpPr txBox="1">
            <a:spLocks noGrp="1"/>
          </p:cNvSpPr>
          <p:nvPr>
            <p:ph type="body" idx="1"/>
          </p:nvPr>
        </p:nvSpPr>
        <p:spPr>
          <a:xfrm>
            <a:off x="2120734" y="339509"/>
            <a:ext cx="9776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95"/>
              <a:buNone/>
            </a:pPr>
            <a:r>
              <a:rPr lang="en-US" sz="4995"/>
              <a:t>Future Work</a:t>
            </a:r>
            <a:endParaRPr/>
          </a:p>
        </p:txBody>
      </p:sp>
      <p:grpSp>
        <p:nvGrpSpPr>
          <p:cNvPr id="853" name="Google Shape;853;g76201f2a90_0_120"/>
          <p:cNvGrpSpPr/>
          <p:nvPr/>
        </p:nvGrpSpPr>
        <p:grpSpPr>
          <a:xfrm flipH="1">
            <a:off x="9271055" y="3545004"/>
            <a:ext cx="512576" cy="490788"/>
            <a:chOff x="4963932" y="3703863"/>
            <a:chExt cx="394289" cy="377529"/>
          </a:xfrm>
        </p:grpSpPr>
        <p:sp>
          <p:nvSpPr>
            <p:cNvPr id="854" name="Google Shape;854;g76201f2a90_0_120"/>
            <p:cNvSpPr/>
            <p:nvPr/>
          </p:nvSpPr>
          <p:spPr>
            <a:xfrm flipH="1">
              <a:off x="4977098" y="3794659"/>
              <a:ext cx="368003" cy="65722"/>
            </a:xfrm>
            <a:custGeom>
              <a:avLst/>
              <a:gdLst/>
              <a:ahLst/>
              <a:cxnLst/>
              <a:rect l="l" t="t" r="r" b="b"/>
              <a:pathLst>
                <a:path w="920008" h="164304" extrusionOk="0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76201f2a90_0_120"/>
            <p:cNvSpPr/>
            <p:nvPr/>
          </p:nvSpPr>
          <p:spPr>
            <a:xfrm flipH="1">
              <a:off x="5016595" y="3976249"/>
              <a:ext cx="289145" cy="105143"/>
            </a:xfrm>
            <a:custGeom>
              <a:avLst/>
              <a:gdLst/>
              <a:ahLst/>
              <a:cxnLst/>
              <a:rect l="l" t="t" r="r" b="b"/>
              <a:pathLst>
                <a:path w="722862" h="262858" extrusionOk="0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76201f2a90_0_120"/>
            <p:cNvSpPr/>
            <p:nvPr/>
          </p:nvSpPr>
          <p:spPr>
            <a:xfrm flipH="1">
              <a:off x="4990264" y="3885454"/>
              <a:ext cx="341717" cy="65722"/>
            </a:xfrm>
            <a:custGeom>
              <a:avLst/>
              <a:gdLst/>
              <a:ahLst/>
              <a:cxnLst/>
              <a:rect l="l" t="t" r="r" b="b"/>
              <a:pathLst>
                <a:path w="854293" h="164306" extrusionOk="0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76201f2a90_0_120"/>
            <p:cNvSpPr/>
            <p:nvPr/>
          </p:nvSpPr>
          <p:spPr>
            <a:xfrm flipH="1">
              <a:off x="4963932" y="3703863"/>
              <a:ext cx="394289" cy="65722"/>
            </a:xfrm>
            <a:custGeom>
              <a:avLst/>
              <a:gdLst/>
              <a:ahLst/>
              <a:cxnLst/>
              <a:rect l="l" t="t" r="r" b="b"/>
              <a:pathLst>
                <a:path w="985723" h="164305" extrusionOk="0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g76201f2a90_0_120"/>
          <p:cNvGrpSpPr/>
          <p:nvPr/>
        </p:nvGrpSpPr>
        <p:grpSpPr>
          <a:xfrm>
            <a:off x="1954448" y="3587605"/>
            <a:ext cx="512576" cy="490784"/>
            <a:chOff x="1869148" y="3350721"/>
            <a:chExt cx="512576" cy="490784"/>
          </a:xfrm>
        </p:grpSpPr>
        <p:sp>
          <p:nvSpPr>
            <p:cNvPr id="860" name="Google Shape;860;g76201f2a90_0_120"/>
            <p:cNvSpPr/>
            <p:nvPr/>
          </p:nvSpPr>
          <p:spPr>
            <a:xfrm>
              <a:off x="1886204" y="3468755"/>
              <a:ext cx="478404" cy="85438"/>
            </a:xfrm>
            <a:custGeom>
              <a:avLst/>
              <a:gdLst/>
              <a:ahLst/>
              <a:cxnLst/>
              <a:rect l="l" t="t" r="r" b="b"/>
              <a:pathLst>
                <a:path w="920008" h="164304" extrusionOk="0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76201f2a90_0_120"/>
            <p:cNvSpPr/>
            <p:nvPr/>
          </p:nvSpPr>
          <p:spPr>
            <a:xfrm>
              <a:off x="1937372" y="3704819"/>
              <a:ext cx="375888" cy="136686"/>
            </a:xfrm>
            <a:custGeom>
              <a:avLst/>
              <a:gdLst/>
              <a:ahLst/>
              <a:cxnLst/>
              <a:rect l="l" t="t" r="r" b="b"/>
              <a:pathLst>
                <a:path w="722862" h="262858" extrusionOk="0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76201f2a90_0_120"/>
            <p:cNvSpPr/>
            <p:nvPr/>
          </p:nvSpPr>
          <p:spPr>
            <a:xfrm>
              <a:off x="1903260" y="3586787"/>
              <a:ext cx="444232" cy="85439"/>
            </a:xfrm>
            <a:custGeom>
              <a:avLst/>
              <a:gdLst/>
              <a:ahLst/>
              <a:cxnLst/>
              <a:rect l="l" t="t" r="r" b="b"/>
              <a:pathLst>
                <a:path w="854293" h="164306" extrusionOk="0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76201f2a90_0_120"/>
            <p:cNvSpPr/>
            <p:nvPr/>
          </p:nvSpPr>
          <p:spPr>
            <a:xfrm>
              <a:off x="1869148" y="3350721"/>
              <a:ext cx="512576" cy="85439"/>
            </a:xfrm>
            <a:custGeom>
              <a:avLst/>
              <a:gdLst/>
              <a:ahLst/>
              <a:cxnLst/>
              <a:rect l="l" t="t" r="r" b="b"/>
              <a:pathLst>
                <a:path w="985723" h="164305" extrusionOk="0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g76201f2a90_0_120"/>
          <p:cNvGrpSpPr/>
          <p:nvPr/>
        </p:nvGrpSpPr>
        <p:grpSpPr>
          <a:xfrm flipH="1">
            <a:off x="5647700" y="3451181"/>
            <a:ext cx="512576" cy="490788"/>
            <a:chOff x="4963932" y="3703863"/>
            <a:chExt cx="394289" cy="377529"/>
          </a:xfrm>
        </p:grpSpPr>
        <p:sp>
          <p:nvSpPr>
            <p:cNvPr id="866" name="Google Shape;866;g76201f2a90_0_120"/>
            <p:cNvSpPr/>
            <p:nvPr/>
          </p:nvSpPr>
          <p:spPr>
            <a:xfrm flipH="1">
              <a:off x="4977098" y="3794659"/>
              <a:ext cx="368003" cy="65722"/>
            </a:xfrm>
            <a:custGeom>
              <a:avLst/>
              <a:gdLst/>
              <a:ahLst/>
              <a:cxnLst/>
              <a:rect l="l" t="t" r="r" b="b"/>
              <a:pathLst>
                <a:path w="920008" h="164304" extrusionOk="0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76201f2a90_0_120"/>
            <p:cNvSpPr/>
            <p:nvPr/>
          </p:nvSpPr>
          <p:spPr>
            <a:xfrm flipH="1">
              <a:off x="5016595" y="3976249"/>
              <a:ext cx="289145" cy="105143"/>
            </a:xfrm>
            <a:custGeom>
              <a:avLst/>
              <a:gdLst/>
              <a:ahLst/>
              <a:cxnLst/>
              <a:rect l="l" t="t" r="r" b="b"/>
              <a:pathLst>
                <a:path w="722862" h="262858" extrusionOk="0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76201f2a90_0_120"/>
            <p:cNvSpPr/>
            <p:nvPr/>
          </p:nvSpPr>
          <p:spPr>
            <a:xfrm flipH="1">
              <a:off x="4990264" y="3885454"/>
              <a:ext cx="341717" cy="65722"/>
            </a:xfrm>
            <a:custGeom>
              <a:avLst/>
              <a:gdLst/>
              <a:ahLst/>
              <a:cxnLst/>
              <a:rect l="l" t="t" r="r" b="b"/>
              <a:pathLst>
                <a:path w="854293" h="164306" extrusionOk="0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76201f2a90_0_120"/>
            <p:cNvSpPr/>
            <p:nvPr/>
          </p:nvSpPr>
          <p:spPr>
            <a:xfrm flipH="1">
              <a:off x="4963932" y="3703863"/>
              <a:ext cx="394289" cy="65722"/>
            </a:xfrm>
            <a:custGeom>
              <a:avLst/>
              <a:gdLst/>
              <a:ahLst/>
              <a:cxnLst/>
              <a:rect l="l" t="t" r="r" b="b"/>
              <a:pathLst>
                <a:path w="985723" h="164305" extrusionOk="0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rgbClr val="222A35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g76201f2a90_0_120"/>
          <p:cNvSpPr/>
          <p:nvPr/>
        </p:nvSpPr>
        <p:spPr>
          <a:xfrm rot="5400000">
            <a:off x="8952748" y="1931746"/>
            <a:ext cx="1384820" cy="1485962"/>
          </a:xfrm>
          <a:custGeom>
            <a:avLst/>
            <a:gdLst/>
            <a:ahLst/>
            <a:cxnLst/>
            <a:rect l="l" t="t" r="r" b="b"/>
            <a:pathLst>
              <a:path w="3010478" h="2971924" extrusionOk="0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76201f2a90_0_120"/>
          <p:cNvSpPr txBox="1"/>
          <p:nvPr/>
        </p:nvSpPr>
        <p:spPr>
          <a:xfrm>
            <a:off x="919416" y="4993375"/>
            <a:ext cx="2582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Communicate with people </a:t>
            </a:r>
            <a:endParaRPr sz="2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76201f2a90_0_120"/>
          <p:cNvSpPr txBox="1"/>
          <p:nvPr/>
        </p:nvSpPr>
        <p:spPr>
          <a:xfrm>
            <a:off x="4796000" y="4993375"/>
            <a:ext cx="2582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Robot Deliver multiple orders at same time.</a:t>
            </a:r>
            <a:endParaRPr sz="2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76201f2a90_0_120"/>
          <p:cNvSpPr txBox="1"/>
          <p:nvPr/>
        </p:nvSpPr>
        <p:spPr>
          <a:xfrm>
            <a:off x="8516851" y="4954400"/>
            <a:ext cx="2767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smtClean="0">
                <a:solidFill>
                  <a:srgbClr val="3F3F3F"/>
                </a:solidFill>
              </a:rPr>
              <a:t>Make customer pay his bill with visa by the robot.</a:t>
            </a:r>
            <a:endParaRPr sz="2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870;g76201f2a90_0_120"/>
          <p:cNvSpPr/>
          <p:nvPr/>
        </p:nvSpPr>
        <p:spPr>
          <a:xfrm rot="5400000">
            <a:off x="1706150" y="1954264"/>
            <a:ext cx="1384820" cy="1485962"/>
          </a:xfrm>
          <a:custGeom>
            <a:avLst/>
            <a:gdLst/>
            <a:ahLst/>
            <a:cxnLst/>
            <a:rect l="l" t="t" r="r" b="b"/>
            <a:pathLst>
              <a:path w="3010478" h="2971924" extrusionOk="0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870;g76201f2a90_0_120"/>
          <p:cNvSpPr/>
          <p:nvPr/>
        </p:nvSpPr>
        <p:spPr>
          <a:xfrm rot="5400000">
            <a:off x="5329449" y="1925288"/>
            <a:ext cx="1384820" cy="1485962"/>
          </a:xfrm>
          <a:custGeom>
            <a:avLst/>
            <a:gdLst/>
            <a:ahLst/>
            <a:cxnLst/>
            <a:rect l="l" t="t" r="r" b="b"/>
            <a:pathLst>
              <a:path w="3010478" h="2971924" extrusionOk="0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6201f2a90_0_222"/>
          <p:cNvSpPr txBox="1"/>
          <p:nvPr/>
        </p:nvSpPr>
        <p:spPr>
          <a:xfrm>
            <a:off x="4018546" y="2649825"/>
            <a:ext cx="43314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67"/>
              <a:buFont typeface="Arial"/>
              <a:buNone/>
            </a:pPr>
            <a:r>
              <a:rPr lang="en-US" sz="5867" b="0" i="0" u="none" strike="noStrike" cap="none">
                <a:solidFill>
                  <a:srgbClr val="427EC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867" b="0" i="0" u="none" strike="noStrike" cap="none">
              <a:solidFill>
                <a:srgbClr val="427E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76201f2a90_0_222"/>
          <p:cNvSpPr txBox="1"/>
          <p:nvPr/>
        </p:nvSpPr>
        <p:spPr>
          <a:xfrm>
            <a:off x="4018498" y="3536628"/>
            <a:ext cx="4331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rgbClr val="427EC6"/>
                </a:solidFill>
                <a:latin typeface="Arial"/>
                <a:ea typeface="Arial"/>
                <a:cs typeface="Arial"/>
                <a:sym typeface="Arial"/>
              </a:rPr>
              <a:t>Thanks for coming today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427EC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cecfc661f_0_14"/>
          <p:cNvSpPr txBox="1">
            <a:spLocks noGrp="1"/>
          </p:cNvSpPr>
          <p:nvPr>
            <p:ph type="body" idx="1"/>
          </p:nvPr>
        </p:nvSpPr>
        <p:spPr>
          <a:xfrm>
            <a:off x="2120734" y="339509"/>
            <a:ext cx="9776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lang="en-US" dirty="0" smtClean="0">
                <a:solidFill>
                  <a:srgbClr val="FFFFFF"/>
                </a:solidFill>
              </a:rPr>
              <a:t>Introduction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7784" y="1673353"/>
            <a:ext cx="110550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the smart waiter system, the customer will browse the food category  on the tablet and then send the order to  kitchen, the tablet already exist on each table.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chef will prepare the order for each table then put the order on the </a:t>
            </a:r>
            <a:r>
              <a:rPr lang="en-US" sz="2800" dirty="0" smtClean="0"/>
              <a:t>robot </a:t>
            </a:r>
            <a:r>
              <a:rPr lang="en-US" sz="2800" dirty="0"/>
              <a:t>and click on complete button to let </a:t>
            </a:r>
            <a:r>
              <a:rPr lang="en-US" sz="2800" dirty="0" smtClean="0"/>
              <a:t>robot </a:t>
            </a:r>
            <a:r>
              <a:rPr lang="en-US" sz="2800" dirty="0"/>
              <a:t>start moving to that table and return to kitchen.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Specification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20" y="1618489"/>
            <a:ext cx="110276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customers face a lot of problems due to congestion at peak </a:t>
            </a:r>
            <a:r>
              <a:rPr lang="en-US" sz="2400" dirty="0" smtClean="0"/>
              <a:t>hours.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When waiters are unavailable.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Manual order processing will make a mess 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Reducing communication between people in times of </a:t>
            </a:r>
            <a:r>
              <a:rPr lang="en-US" sz="2400" dirty="0" smtClean="0"/>
              <a:t>epidemics like Covid-19.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Workers </a:t>
            </a:r>
            <a:r>
              <a:rPr lang="en-US" sz="2400" dirty="0"/>
              <a:t>being </a:t>
            </a:r>
            <a:r>
              <a:rPr lang="en-US" sz="2400" dirty="0" smtClean="0"/>
              <a:t>inefficient.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825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ce9eba61f_0_108"/>
          <p:cNvSpPr txBox="1">
            <a:spLocks noGrp="1"/>
          </p:cNvSpPr>
          <p:nvPr>
            <p:ph type="body" idx="1"/>
          </p:nvPr>
        </p:nvSpPr>
        <p:spPr>
          <a:xfrm>
            <a:off x="1" y="339509"/>
            <a:ext cx="12192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None/>
            </a:pPr>
            <a:r>
              <a:rPr lang="en-US"/>
              <a:t>Goals</a:t>
            </a:r>
            <a:endParaRPr/>
          </a:p>
        </p:txBody>
      </p:sp>
      <p:grpSp>
        <p:nvGrpSpPr>
          <p:cNvPr id="323" name="Google Shape;323;g6ce9eba61f_0_108"/>
          <p:cNvGrpSpPr/>
          <p:nvPr/>
        </p:nvGrpSpPr>
        <p:grpSpPr>
          <a:xfrm>
            <a:off x="3741147" y="1763769"/>
            <a:ext cx="4709587" cy="3723788"/>
            <a:chOff x="2228055" y="1971102"/>
            <a:chExt cx="4575969" cy="3618138"/>
          </a:xfrm>
        </p:grpSpPr>
        <p:sp>
          <p:nvSpPr>
            <p:cNvPr id="324" name="Google Shape;324;g6ce9eba61f_0_108"/>
            <p:cNvSpPr/>
            <p:nvPr/>
          </p:nvSpPr>
          <p:spPr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 extrusionOk="0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" name="Google Shape;325;g6ce9eba61f_0_108"/>
            <p:cNvGrpSpPr/>
            <p:nvPr/>
          </p:nvGrpSpPr>
          <p:grpSpPr>
            <a:xfrm>
              <a:off x="4023554" y="4019367"/>
              <a:ext cx="1008000" cy="734913"/>
              <a:chOff x="3509379" y="4293096"/>
              <a:chExt cx="1008000" cy="734913"/>
            </a:xfrm>
          </p:grpSpPr>
          <p:sp>
            <p:nvSpPr>
              <p:cNvPr id="326" name="Google Shape;326;g6ce9eba61f_0_108"/>
              <p:cNvSpPr/>
              <p:nvPr/>
            </p:nvSpPr>
            <p:spPr>
              <a:xfrm>
                <a:off x="3509379" y="4293096"/>
                <a:ext cx="1008000" cy="180000"/>
              </a:xfrm>
              <a:prstGeom prst="roundRect">
                <a:avLst>
                  <a:gd name="adj" fmla="val 50000"/>
                </a:avLst>
              </a:prstGeom>
              <a:solidFill>
                <a:srgbClr val="222A35">
                  <a:alpha val="6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g6ce9eba61f_0_108"/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rgbClr val="222A35">
                  <a:alpha val="6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g6ce9eba61f_0_108"/>
              <p:cNvSpPr/>
              <p:nvPr/>
            </p:nvSpPr>
            <p:spPr>
              <a:xfrm>
                <a:off x="3766973" y="4535109"/>
                <a:ext cx="492900" cy="492900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rgbClr val="222A35">
                  <a:alpha val="6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" name="Google Shape;329;g6ce9eba61f_0_108"/>
            <p:cNvSpPr/>
            <p:nvPr/>
          </p:nvSpPr>
          <p:spPr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 extrusionOk="0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g6ce9eba61f_0_108"/>
          <p:cNvSpPr txBox="1"/>
          <p:nvPr/>
        </p:nvSpPr>
        <p:spPr>
          <a:xfrm>
            <a:off x="8743950" y="2352225"/>
            <a:ext cx="31158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SzPts val="2000"/>
            </a:pPr>
            <a:r>
              <a:rPr lang="en-US" sz="2000" dirty="0" smtClean="0"/>
              <a:t>An </a:t>
            </a:r>
            <a:r>
              <a:rPr lang="en-US" sz="2000" dirty="0"/>
              <a:t>automated staff will attract a lot of </a:t>
            </a:r>
            <a:r>
              <a:rPr lang="en-US" sz="2000" dirty="0" smtClean="0"/>
              <a:t>customers.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6ce9eba61f_0_108"/>
          <p:cNvSpPr/>
          <p:nvPr/>
        </p:nvSpPr>
        <p:spPr>
          <a:xfrm>
            <a:off x="9787903" y="1572327"/>
            <a:ext cx="566100" cy="56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6ce9eba61f_0_108"/>
          <p:cNvSpPr/>
          <p:nvPr/>
        </p:nvSpPr>
        <p:spPr>
          <a:xfrm>
            <a:off x="9928296" y="1746308"/>
            <a:ext cx="287100" cy="206822"/>
          </a:xfrm>
          <a:custGeom>
            <a:avLst/>
            <a:gdLst/>
            <a:ahLst/>
            <a:cxnLst/>
            <a:rect l="l" t="t" r="r" b="b"/>
            <a:pathLst>
              <a:path w="3960000" h="3064028" extrusionOk="0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6ce9eba61f_0_108"/>
          <p:cNvSpPr txBox="1"/>
          <p:nvPr/>
        </p:nvSpPr>
        <p:spPr>
          <a:xfrm>
            <a:off x="8706848" y="4850950"/>
            <a:ext cx="31158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000"/>
            </a:pPr>
            <a:r>
              <a:rPr lang="en-US" sz="2000" dirty="0" smtClean="0"/>
              <a:t>Reduce the mess in congestion </a:t>
            </a:r>
            <a:r>
              <a:rPr lang="en-US" sz="2000" dirty="0"/>
              <a:t>at peak </a:t>
            </a:r>
            <a:r>
              <a:rPr lang="en-US" sz="2000" dirty="0" smtClean="0"/>
              <a:t>hours.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6ce9eba61f_0_108"/>
          <p:cNvSpPr/>
          <p:nvPr/>
        </p:nvSpPr>
        <p:spPr>
          <a:xfrm>
            <a:off x="9787903" y="4101138"/>
            <a:ext cx="566100" cy="56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6ce9eba61f_0_108"/>
          <p:cNvSpPr txBox="1"/>
          <p:nvPr/>
        </p:nvSpPr>
        <p:spPr>
          <a:xfrm>
            <a:off x="614000" y="2223225"/>
            <a:ext cx="3463200" cy="16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SzPts val="2000"/>
            </a:pPr>
            <a:r>
              <a:rPr lang="en-US" sz="2000" dirty="0" smtClean="0"/>
              <a:t>Increased </a:t>
            </a:r>
            <a:r>
              <a:rPr lang="en-US" sz="2000" dirty="0"/>
              <a:t>the ability to apply autonomy from traditional robots to the application of specific robots.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6ce9eba61f_0_108"/>
          <p:cNvSpPr/>
          <p:nvPr/>
        </p:nvSpPr>
        <p:spPr>
          <a:xfrm>
            <a:off x="1884509" y="1581219"/>
            <a:ext cx="566100" cy="56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6ce9eba61f_0_108"/>
          <p:cNvSpPr txBox="1"/>
          <p:nvPr/>
        </p:nvSpPr>
        <p:spPr>
          <a:xfrm>
            <a:off x="840565" y="4921741"/>
            <a:ext cx="264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000"/>
            </a:pPr>
            <a:r>
              <a:rPr lang="en-US" sz="2000" dirty="0"/>
              <a:t>The value of the work hour is likely to rise.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6ce9eba61f_0_108"/>
          <p:cNvSpPr/>
          <p:nvPr/>
        </p:nvSpPr>
        <p:spPr>
          <a:xfrm>
            <a:off x="1884509" y="4110031"/>
            <a:ext cx="566100" cy="56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6ce9eba61f_0_108"/>
          <p:cNvSpPr/>
          <p:nvPr/>
        </p:nvSpPr>
        <p:spPr>
          <a:xfrm rot="-942518">
            <a:off x="1997479" y="4234265"/>
            <a:ext cx="339760" cy="292008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6ce9eba61f_0_108"/>
          <p:cNvSpPr/>
          <p:nvPr/>
        </p:nvSpPr>
        <p:spPr>
          <a:xfrm>
            <a:off x="9901560" y="4217631"/>
            <a:ext cx="336991" cy="331349"/>
          </a:xfrm>
          <a:custGeom>
            <a:avLst/>
            <a:gdLst/>
            <a:ahLst/>
            <a:cxnLst/>
            <a:rect l="l" t="t" r="r" b="b"/>
            <a:pathLst>
              <a:path w="3851322" h="3786842" extrusionOk="0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6ce9eba61f_0_108"/>
          <p:cNvSpPr/>
          <p:nvPr/>
        </p:nvSpPr>
        <p:spPr>
          <a:xfrm>
            <a:off x="1987532" y="1671788"/>
            <a:ext cx="363062" cy="360535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g6ce9eba61f_0_108"/>
          <p:cNvGrpSpPr/>
          <p:nvPr/>
        </p:nvGrpSpPr>
        <p:grpSpPr>
          <a:xfrm>
            <a:off x="5402893" y="2370400"/>
            <a:ext cx="1385288" cy="1278541"/>
            <a:chOff x="7417766" y="2396187"/>
            <a:chExt cx="1787469" cy="1649730"/>
          </a:xfrm>
        </p:grpSpPr>
        <p:sp>
          <p:nvSpPr>
            <p:cNvPr id="343" name="Google Shape;343;g6ce9eba61f_0_108"/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/>
              <a:ahLst/>
              <a:cxnLst/>
              <a:rect l="l" t="t" r="r" b="b"/>
              <a:pathLst>
                <a:path w="885825" h="1647825" extrusionOk="0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6ce9eba61f_0_108"/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/>
              <a:ahLst/>
              <a:cxnLst/>
              <a:rect l="l" t="t" r="r" b="b"/>
              <a:pathLst>
                <a:path w="885825" h="1647825" extrusionOk="0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" y="1371600"/>
            <a:ext cx="11301984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Now we will track the process from ordering food by customer until receiving his order.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process is done by combination of software and hardware.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software includes Android program that is installed on two tablets (Customer, Chef) and </a:t>
            </a:r>
            <a:r>
              <a:rPr lang="en-US" sz="2800" dirty="0" err="1"/>
              <a:t>Arduino</a:t>
            </a:r>
            <a:r>
              <a:rPr lang="en-US" sz="2800" dirty="0"/>
              <a:t> program.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hardware will be explained later.</a:t>
            </a:r>
          </a:p>
        </p:txBody>
      </p:sp>
    </p:spTree>
    <p:extLst>
      <p:ext uri="{BB962C8B-B14F-4D97-AF65-F5344CB8AC3E}">
        <p14:creationId xmlns:p14="http://schemas.microsoft.com/office/powerpoint/2010/main" val="40938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2380363"/>
            <a:ext cx="6766560" cy="792605"/>
          </a:xfrm>
        </p:spPr>
        <p:txBody>
          <a:bodyPr/>
          <a:lstStyle/>
          <a:p>
            <a:r>
              <a:rPr lang="en-US" dirty="0" smtClean="0"/>
              <a:t>Customer Tablet</a:t>
            </a:r>
            <a:endParaRPr lang="en-US" dirty="0"/>
          </a:p>
        </p:txBody>
      </p:sp>
      <p:pic>
        <p:nvPicPr>
          <p:cNvPr id="3" name="Picture 2" descr="C:\Users\USER\Desktop\2 - Screen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3" y="0"/>
            <a:ext cx="5763767" cy="6345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28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2698661"/>
            <a:ext cx="7059167" cy="792605"/>
          </a:xfrm>
        </p:spPr>
        <p:txBody>
          <a:bodyPr/>
          <a:lstStyle/>
          <a:p>
            <a:r>
              <a:rPr lang="en-US" dirty="0" smtClean="0"/>
              <a:t>Chef Tablet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37" y="0"/>
            <a:ext cx="5388864" cy="6352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62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Hardware Design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09" y="1079939"/>
            <a:ext cx="7927848" cy="52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578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317</Words>
  <Application>Microsoft Office PowerPoint</Application>
  <PresentationFormat>Widescreen</PresentationFormat>
  <Paragraphs>61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Cover and End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20</cp:revision>
  <dcterms:created xsi:type="dcterms:W3CDTF">2018-04-24T17:14:44Z</dcterms:created>
  <dcterms:modified xsi:type="dcterms:W3CDTF">2020-07-16T16:21:02Z</dcterms:modified>
</cp:coreProperties>
</file>